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</p:sldIdLst>
  <p:sldSz cx="6858000" cy="121920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3366FF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771" autoAdjust="0"/>
    <p:restoredTop sz="94660"/>
  </p:normalViewPr>
  <p:slideViewPr>
    <p:cSldViewPr snapToGrid="0">
      <p:cViewPr varScale="1">
        <p:scale>
          <a:sx n="69" d="100"/>
          <a:sy n="69" d="100"/>
        </p:scale>
        <p:origin x="3246" y="84"/>
      </p:cViewPr>
      <p:guideLst>
        <p:guide orient="horz" pos="384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5E179-01DF-4E80-B3E4-EC86177345E9}" type="datetimeFigureOut">
              <a:rPr kumimoji="1" lang="ja-JP" altLang="en-US" smtClean="0"/>
              <a:t>2019/11/19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8244D-5FEF-4DA1-9CB8-06325A6F01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4286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5E179-01DF-4E80-B3E4-EC86177345E9}" type="datetimeFigureOut">
              <a:rPr kumimoji="1" lang="ja-JP" altLang="en-US" smtClean="0"/>
              <a:t>2019/11/19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8244D-5FEF-4DA1-9CB8-06325A6F01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7142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5E179-01DF-4E80-B3E4-EC86177345E9}" type="datetimeFigureOut">
              <a:rPr kumimoji="1" lang="ja-JP" altLang="en-US" smtClean="0"/>
              <a:t>2019/11/19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8244D-5FEF-4DA1-9CB8-06325A6F01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834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5E179-01DF-4E80-B3E4-EC86177345E9}" type="datetimeFigureOut">
              <a:rPr kumimoji="1" lang="ja-JP" altLang="en-US" smtClean="0"/>
              <a:t>2019/11/19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8244D-5FEF-4DA1-9CB8-06325A6F01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379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5E179-01DF-4E80-B3E4-EC86177345E9}" type="datetimeFigureOut">
              <a:rPr kumimoji="1" lang="ja-JP" altLang="en-US" smtClean="0"/>
              <a:t>2019/11/19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8244D-5FEF-4DA1-9CB8-06325A6F01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8089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5E179-01DF-4E80-B3E4-EC86177345E9}" type="datetimeFigureOut">
              <a:rPr kumimoji="1" lang="ja-JP" altLang="en-US" smtClean="0"/>
              <a:t>2019/11/19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8244D-5FEF-4DA1-9CB8-06325A6F01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0877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5E179-01DF-4E80-B3E4-EC86177345E9}" type="datetimeFigureOut">
              <a:rPr kumimoji="1" lang="ja-JP" altLang="en-US" smtClean="0"/>
              <a:t>2019/11/19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8244D-5FEF-4DA1-9CB8-06325A6F01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1214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5E179-01DF-4E80-B3E4-EC86177345E9}" type="datetimeFigureOut">
              <a:rPr kumimoji="1" lang="ja-JP" altLang="en-US" smtClean="0"/>
              <a:t>2019/11/19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8244D-5FEF-4DA1-9CB8-06325A6F01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6558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5E179-01DF-4E80-B3E4-EC86177345E9}" type="datetimeFigureOut">
              <a:rPr kumimoji="1" lang="ja-JP" altLang="en-US" smtClean="0"/>
              <a:t>2019/11/19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8244D-5FEF-4DA1-9CB8-06325A6F01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8029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5E179-01DF-4E80-B3E4-EC86177345E9}" type="datetimeFigureOut">
              <a:rPr kumimoji="1" lang="ja-JP" altLang="en-US" smtClean="0"/>
              <a:t>2019/11/19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8244D-5FEF-4DA1-9CB8-06325A6F01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7319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5E179-01DF-4E80-B3E4-EC86177345E9}" type="datetimeFigureOut">
              <a:rPr kumimoji="1" lang="ja-JP" altLang="en-US" smtClean="0"/>
              <a:t>2019/11/19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8244D-5FEF-4DA1-9CB8-06325A6F01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6247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5E179-01DF-4E80-B3E4-EC86177345E9}" type="datetimeFigureOut">
              <a:rPr kumimoji="1" lang="ja-JP" altLang="en-US" smtClean="0"/>
              <a:t>2019/11/19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8244D-5FEF-4DA1-9CB8-06325A6F01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315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60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2" name="正方形/長方形 1"/>
          <p:cNvSpPr/>
          <p:nvPr/>
        </p:nvSpPr>
        <p:spPr>
          <a:xfrm>
            <a:off x="1420831" y="1530518"/>
            <a:ext cx="502518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12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文</a:t>
            </a:r>
            <a:r>
              <a:rPr lang="ja-JP" altLang="en-US" sz="12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化</a:t>
            </a:r>
            <a:r>
              <a:rPr lang="ja-JP" altLang="en-US" sz="12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祭</a:t>
            </a:r>
            <a:endParaRPr lang="ja-JP" altLang="en-US" sz="12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3" name="角丸四角形 2"/>
          <p:cNvSpPr/>
          <p:nvPr/>
        </p:nvSpPr>
        <p:spPr>
          <a:xfrm>
            <a:off x="395415" y="1304231"/>
            <a:ext cx="1194888" cy="2536700"/>
          </a:xfrm>
          <a:prstGeom prst="roundRect">
            <a:avLst/>
          </a:prstGeom>
          <a:noFill/>
          <a:ln w="476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4000" dirty="0" smtClean="0">
                <a:solidFill>
                  <a:srgbClr val="FF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第</a:t>
            </a:r>
            <a:r>
              <a:rPr kumimoji="1" lang="en-US" altLang="ja-JP" sz="4000" dirty="0" smtClean="0">
                <a:solidFill>
                  <a:srgbClr val="FF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38</a:t>
            </a:r>
            <a:r>
              <a:rPr kumimoji="1" lang="ja-JP" altLang="en-US" sz="4000" dirty="0" smtClean="0">
                <a:solidFill>
                  <a:srgbClr val="FF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回 </a:t>
            </a:r>
            <a:endParaRPr kumimoji="1" lang="ja-JP" altLang="en-US" sz="4000" dirty="0">
              <a:solidFill>
                <a:srgbClr val="FF000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17566" y="7431748"/>
            <a:ext cx="662286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3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　き：</a:t>
            </a:r>
            <a:r>
              <a:rPr kumimoji="1" lang="ja-JP" altLang="en-US" sz="3600" b="1" dirty="0" smtClean="0">
                <a:solidFill>
                  <a:srgbClr val="FF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１２</a:t>
            </a:r>
            <a:r>
              <a:rPr kumimoji="1" lang="ja-JP" altLang="en-US" sz="3600" b="1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月</a:t>
            </a:r>
            <a:r>
              <a:rPr kumimoji="1" lang="ja-JP" altLang="en-US" sz="3600" b="1" dirty="0" smtClean="0">
                <a:solidFill>
                  <a:srgbClr val="FF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８</a:t>
            </a:r>
            <a:r>
              <a:rPr kumimoji="1" lang="ja-JP" altLang="en-US" sz="3600" b="1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日</a:t>
            </a:r>
            <a:r>
              <a:rPr kumimoji="1" lang="en-US" altLang="ja-JP" sz="3600" b="1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(</a:t>
            </a:r>
            <a:r>
              <a:rPr kumimoji="1" lang="ja-JP" altLang="en-US" sz="3600" b="1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日</a:t>
            </a:r>
            <a:r>
              <a:rPr kumimoji="1" lang="en-US" altLang="ja-JP" sz="3600" b="1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)</a:t>
            </a:r>
            <a:r>
              <a:rPr lang="en-US" altLang="ja-JP" sz="3600" b="1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9:40</a:t>
            </a:r>
            <a:r>
              <a:rPr lang="ja-JP" altLang="en-US" sz="3600" b="1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～</a:t>
            </a:r>
            <a:endParaRPr lang="en-US" altLang="ja-JP" sz="3600" b="1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3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3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r>
              <a:rPr lang="ja-JP" altLang="en-US" sz="2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演芸・福引抽選終了まで</a:t>
            </a:r>
            <a:r>
              <a:rPr lang="en-US" altLang="ja-JP" sz="2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(16:00</a:t>
            </a:r>
            <a:r>
              <a:rPr lang="ja-JP" altLang="en-US" sz="2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頃）</a:t>
            </a:r>
            <a:endParaRPr kumimoji="1" lang="en-US" altLang="ja-JP" sz="26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3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ところ：青峰コミュニティセンター</a:t>
            </a:r>
            <a:endParaRPr kumimoji="1" lang="en-US" altLang="ja-JP" sz="30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3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主　催：青峰校区まちづくり</a:t>
            </a:r>
            <a:r>
              <a:rPr lang="ja-JP" altLang="en-US" sz="3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振興会</a:t>
            </a:r>
            <a:endParaRPr lang="en-US" altLang="ja-JP" sz="30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3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3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</a:t>
            </a:r>
            <a:r>
              <a:rPr lang="ja-JP" altLang="en-US" sz="3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生涯学習部会</a:t>
            </a:r>
            <a:endParaRPr kumimoji="1" lang="ja-JP" altLang="en-US" sz="3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422045">
            <a:off x="437564" y="4464935"/>
            <a:ext cx="3149698" cy="3149698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1756347" y="1081591"/>
            <a:ext cx="33502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/>
              <a:t>青峰校区</a:t>
            </a:r>
            <a:endParaRPr kumimoji="1" lang="ja-JP" altLang="en-US" sz="4000" dirty="0"/>
          </a:p>
        </p:txBody>
      </p:sp>
      <p:sp>
        <p:nvSpPr>
          <p:cNvPr id="11" name="正方形/長方形 10"/>
          <p:cNvSpPr/>
          <p:nvPr/>
        </p:nvSpPr>
        <p:spPr>
          <a:xfrm>
            <a:off x="272127" y="3216286"/>
            <a:ext cx="6297174" cy="85093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>
                <a:gd name="adj" fmla="val 17465418"/>
              </a:avLst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ja-JP" alt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展示・演芸・出店</a:t>
            </a:r>
            <a:endParaRPr lang="en-US" altLang="ja-JP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ja-JP" alt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　　　　　</a:t>
            </a:r>
            <a:r>
              <a:rPr lang="ja-JP" alt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など！</a:t>
            </a:r>
            <a:endParaRPr lang="ja-JP" altLang="en-US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 rot="933115">
            <a:off x="3089519" y="5483643"/>
            <a:ext cx="3355542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28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キーワードクイズ</a:t>
            </a:r>
            <a:endParaRPr kumimoji="1" lang="en-US" altLang="ja-JP" sz="2800" dirty="0" smtClean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/>
            <a:r>
              <a:rPr kumimoji="1" lang="ja-JP" altLang="en-US" sz="28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お楽しみ</a:t>
            </a:r>
            <a:r>
              <a:rPr kumimoji="1" lang="ja-JP" altLang="en-US" sz="28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抽選会も</a:t>
            </a:r>
            <a:endParaRPr kumimoji="1" lang="en-US" altLang="ja-JP" sz="2800" dirty="0" smtClean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/>
            <a:r>
              <a:rPr kumimoji="1" lang="ja-JP" altLang="en-US" sz="28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あるよ！</a:t>
            </a:r>
            <a:endParaRPr kumimoji="1" lang="ja-JP" altLang="en-US" sz="28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1688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268</TotalTime>
  <Words>19</Words>
  <Application>Microsoft Office PowerPoint</Application>
  <PresentationFormat>ワイド画面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HGS創英角ﾎﾟｯﾌﾟ体</vt:lpstr>
      <vt:lpstr>HG創英角ｺﾞｼｯｸUB</vt:lpstr>
      <vt:lpstr>HG創英角ﾎﾟｯﾌﾟ体</vt:lpstr>
      <vt:lpstr>ＭＳ Ｐゴシック</vt:lpstr>
      <vt:lpstr>ＭＳ 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seihou1</dc:creator>
  <cp:lastModifiedBy>seihou1</cp:lastModifiedBy>
  <cp:revision>28</cp:revision>
  <cp:lastPrinted>2019-11-19T07:36:31Z</cp:lastPrinted>
  <dcterms:created xsi:type="dcterms:W3CDTF">2015-10-20T02:47:59Z</dcterms:created>
  <dcterms:modified xsi:type="dcterms:W3CDTF">2019-11-19T07:37:22Z</dcterms:modified>
</cp:coreProperties>
</file>